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53"/>
  </p:notesMasterIdLst>
  <p:sldIdLst>
    <p:sldId id="3247" r:id="rId2"/>
    <p:sldId id="4013" r:id="rId3"/>
    <p:sldId id="4313" r:id="rId4"/>
    <p:sldId id="4314" r:id="rId5"/>
    <p:sldId id="4315" r:id="rId6"/>
    <p:sldId id="4317" r:id="rId7"/>
    <p:sldId id="4316" r:id="rId8"/>
    <p:sldId id="4318" r:id="rId9"/>
    <p:sldId id="4319" r:id="rId10"/>
    <p:sldId id="4320" r:id="rId11"/>
    <p:sldId id="4321" r:id="rId12"/>
    <p:sldId id="4322" r:id="rId13"/>
    <p:sldId id="4323" r:id="rId14"/>
    <p:sldId id="4324" r:id="rId15"/>
    <p:sldId id="4325" r:id="rId16"/>
    <p:sldId id="4326" r:id="rId17"/>
    <p:sldId id="4327" r:id="rId18"/>
    <p:sldId id="4328" r:id="rId19"/>
    <p:sldId id="4329" r:id="rId20"/>
    <p:sldId id="4330" r:id="rId21"/>
    <p:sldId id="4331" r:id="rId22"/>
    <p:sldId id="4332" r:id="rId23"/>
    <p:sldId id="4333" r:id="rId24"/>
    <p:sldId id="4334" r:id="rId25"/>
    <p:sldId id="4335" r:id="rId26"/>
    <p:sldId id="4336" r:id="rId27"/>
    <p:sldId id="4356" r:id="rId28"/>
    <p:sldId id="4357" r:id="rId29"/>
    <p:sldId id="4358" r:id="rId30"/>
    <p:sldId id="4359" r:id="rId31"/>
    <p:sldId id="4360" r:id="rId32"/>
    <p:sldId id="4361" r:id="rId33"/>
    <p:sldId id="4337" r:id="rId34"/>
    <p:sldId id="4338" r:id="rId35"/>
    <p:sldId id="4339" r:id="rId36"/>
    <p:sldId id="4340" r:id="rId37"/>
    <p:sldId id="4341" r:id="rId38"/>
    <p:sldId id="4342" r:id="rId39"/>
    <p:sldId id="4343" r:id="rId40"/>
    <p:sldId id="4344" r:id="rId41"/>
    <p:sldId id="4345" r:id="rId42"/>
    <p:sldId id="4346" r:id="rId43"/>
    <p:sldId id="4347" r:id="rId44"/>
    <p:sldId id="4348" r:id="rId45"/>
    <p:sldId id="4349" r:id="rId46"/>
    <p:sldId id="4350" r:id="rId47"/>
    <p:sldId id="4352" r:id="rId48"/>
    <p:sldId id="4351" r:id="rId49"/>
    <p:sldId id="4353" r:id="rId50"/>
    <p:sldId id="4354" r:id="rId51"/>
    <p:sldId id="4355" r:id="rId52"/>
  </p:sldIdLst>
  <p:sldSz cx="9144000" cy="6858000" type="screen4x3"/>
  <p:notesSz cx="6797675" cy="9926638"/>
  <p:embeddedFontLst>
    <p:embeddedFont>
      <p:font typeface="KoPub돋움체_Pro Bold" panose="020B0600000101010101" charset="-127"/>
      <p:bold r:id="rId54"/>
    </p:embeddedFont>
    <p:embeddedFont>
      <p:font typeface="KoPub돋움체_Pro Light" panose="020B0600000101010101" charset="-127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나눔고딕" panose="020D0604000000000000" pitchFamily="50" charset="-127"/>
      <p:regular r:id="rId6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6353" autoAdjust="0"/>
  </p:normalViewPr>
  <p:slideViewPr>
    <p:cSldViewPr>
      <p:cViewPr varScale="1">
        <p:scale>
          <a:sx n="81" d="100"/>
          <a:sy n="81" d="100"/>
        </p:scale>
        <p:origin x="1795" y="67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7D56D40-764E-476E-B5E6-4049846BDF68}" type="datetime1">
              <a:rPr lang="en-US"/>
              <a:pPr lvl="0">
                <a:defRPr/>
              </a:pPr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2CADBE4-966B-4F0C-AF81-59D2D1B847A2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22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17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6511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9428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7393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4265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844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49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credu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88" y="404814"/>
            <a:ext cx="891904" cy="2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" y="135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04E606-2EBF-4E48-B034-05667BB7388D}"/>
              </a:ext>
            </a:extLst>
          </p:cNvPr>
          <p:cNvSpPr/>
          <p:nvPr userDrawn="1"/>
        </p:nvSpPr>
        <p:spPr>
          <a:xfrm>
            <a:off x="216131" y="157942"/>
            <a:ext cx="168748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9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75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7303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05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731" y="44033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6" r:id="rId2"/>
    <p:sldLayoutId id="2147483686" r:id="rId3"/>
    <p:sldLayoutId id="214748368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6"/>
        </a:buBlip>
        <a:defRPr sz="18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7"/>
        </a:buBlip>
        <a:defRPr sz="16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8"/>
        </a:buBlip>
        <a:defRPr sz="14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6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6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3yGk-4jrFj6Qo-tJeIKkmR3ajhX98VxX?usp=share_link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 호출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370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kumimoji="0" lang="en-US" altLang="ko-KR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.</a:t>
            </a:r>
            <a:r>
              <a:rPr lang="en-US" altLang="ko-KR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초마다 파이썬 파일 호출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12705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B8CE8-4362-F32B-5249-FA688534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파이썬 파일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45429-D96E-7E4D-B6CE-3EF7B3471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633676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반복해서 파이썬 파일을 호출하도록 </a:t>
            </a:r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B05340-68F8-6EE5-F11A-3B3909D2F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00" y="1297541"/>
            <a:ext cx="6180498" cy="52676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15BB7A-206B-22C8-5D2E-E69BA54B5514}"/>
              </a:ext>
            </a:extLst>
          </p:cNvPr>
          <p:cNvSpPr/>
          <p:nvPr/>
        </p:nvSpPr>
        <p:spPr>
          <a:xfrm>
            <a:off x="212701" y="4408319"/>
            <a:ext cx="4301692" cy="6748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059212-9754-6C98-41B7-AAB410419327}"/>
              </a:ext>
            </a:extLst>
          </p:cNvPr>
          <p:cNvSpPr txBox="1"/>
          <p:nvPr/>
        </p:nvSpPr>
        <p:spPr>
          <a:xfrm>
            <a:off x="4616953" y="4615057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91318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1C7B-FB2D-C83C-687B-8FDAB2C0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파이썬 파일 호출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3B2AE-2FB1-5168-1188-4BA7697F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0491"/>
            <a:ext cx="9144000" cy="441701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39DA411-9928-0F3C-1ECF-EC053F1254E0}"/>
              </a:ext>
            </a:extLst>
          </p:cNvPr>
          <p:cNvSpPr/>
          <p:nvPr/>
        </p:nvSpPr>
        <p:spPr>
          <a:xfrm>
            <a:off x="78654" y="1700790"/>
            <a:ext cx="5415058" cy="74889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4EA82-F892-13C8-2199-7FDA221B6B50}"/>
              </a:ext>
            </a:extLst>
          </p:cNvPr>
          <p:cNvSpPr txBox="1"/>
          <p:nvPr/>
        </p:nvSpPr>
        <p:spPr>
          <a:xfrm>
            <a:off x="6115841" y="1931218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63211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FC0AB-46F3-71F0-8F28-60CCD90B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파이썬 파일 호출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AAFD9-0E2A-F19F-A77A-4DB552DB2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469"/>
            <a:ext cx="9144000" cy="32190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4C9D819-5A5A-3465-5F60-2BFFD7817496}"/>
              </a:ext>
            </a:extLst>
          </p:cNvPr>
          <p:cNvSpPr/>
          <p:nvPr/>
        </p:nvSpPr>
        <p:spPr>
          <a:xfrm>
            <a:off x="78654" y="2737716"/>
            <a:ext cx="5415058" cy="8064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32DB1-EB36-978D-3F9F-BE7D6D28F0FE}"/>
              </a:ext>
            </a:extLst>
          </p:cNvPr>
          <p:cNvSpPr txBox="1"/>
          <p:nvPr/>
        </p:nvSpPr>
        <p:spPr>
          <a:xfrm>
            <a:off x="5839354" y="3059667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98672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ko-KR" altLang="en-US" dirty="0" err="1"/>
              <a:t>실행시</a:t>
            </a:r>
            <a:r>
              <a:rPr lang="ko-KR" altLang="en-US" dirty="0"/>
              <a:t> 콘솔창에 다음과 같이 파이썬 프로그램의 실행이 </a:t>
            </a:r>
            <a:r>
              <a:rPr lang="en-US" altLang="ko-KR" dirty="0"/>
              <a:t>1</a:t>
            </a:r>
            <a:r>
              <a:rPr lang="ko-KR" altLang="en-US" dirty="0"/>
              <a:t>초마다 반복 되는지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C1D346-C7C9-8101-A657-240098D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" y="3711010"/>
            <a:ext cx="4700337" cy="251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2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3600" dirty="0"/>
              <a:t>3.1</a:t>
            </a:r>
            <a:r>
              <a:rPr lang="ko-KR" altLang="en-US" sz="3600" dirty="0"/>
              <a:t>초마다 카메라 이미지 파일 저장</a:t>
            </a:r>
          </a:p>
        </p:txBody>
      </p:sp>
    </p:spTree>
    <p:extLst>
      <p:ext uri="{BB962C8B-B14F-4D97-AF65-F5344CB8AC3E}">
        <p14:creationId xmlns:p14="http://schemas.microsoft.com/office/powerpoint/2010/main" val="348946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0EAFE-9017-6289-E9A3-73EED1F1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카메라 이미지 파일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8EE82-0E88-BDFF-348C-E88811B59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47" y="951899"/>
            <a:ext cx="8609133" cy="5585816"/>
          </a:xfrm>
        </p:spPr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초마다 카메라 이미지를 </a:t>
            </a:r>
            <a:r>
              <a:rPr lang="en-US" altLang="ko-KR" dirty="0"/>
              <a:t>frame.jpg</a:t>
            </a:r>
            <a:r>
              <a:rPr lang="ko-KR" altLang="en-US" dirty="0"/>
              <a:t>라는 이름으로 저장</a:t>
            </a:r>
            <a:endParaRPr lang="en-US" altLang="ko-KR" dirty="0"/>
          </a:p>
          <a:p>
            <a:r>
              <a:rPr lang="en-US" altLang="ko-KR" dirty="0" err="1"/>
              <a:t>MyFrame</a:t>
            </a:r>
            <a:r>
              <a:rPr lang="ko-KR" altLang="en-US" dirty="0"/>
              <a:t>에 다음 코드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67E97-67B5-4AFD-C2AB-844A32D9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244"/>
            <a:ext cx="9144000" cy="29435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80318CC-A2B4-3ECB-1DD1-5EBEB1BADBDE}"/>
              </a:ext>
            </a:extLst>
          </p:cNvPr>
          <p:cNvSpPr/>
          <p:nvPr/>
        </p:nvSpPr>
        <p:spPr>
          <a:xfrm>
            <a:off x="1576435" y="3256179"/>
            <a:ext cx="7288617" cy="17282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7C42B-8B96-DB57-A0D7-3CF2225550C5}"/>
              </a:ext>
            </a:extLst>
          </p:cNvPr>
          <p:cNvSpPr txBox="1"/>
          <p:nvPr/>
        </p:nvSpPr>
        <p:spPr>
          <a:xfrm>
            <a:off x="7885221" y="2956299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87978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836685"/>
            <a:ext cx="8263492" cy="5643424"/>
          </a:xfrm>
        </p:spPr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Main.java </a:t>
            </a:r>
            <a:r>
              <a:rPr lang="ko-KR" altLang="en-US" dirty="0"/>
              <a:t>실행 후 약간의 시간 후 프로그램 종료</a:t>
            </a:r>
            <a:endParaRPr lang="en-US" altLang="ko-KR" dirty="0"/>
          </a:p>
          <a:p>
            <a:pPr lvl="1"/>
            <a:r>
              <a:rPr lang="ko-KR" altLang="en-US" dirty="0"/>
              <a:t>파일 경로 </a:t>
            </a:r>
            <a:r>
              <a:rPr lang="en-US" altLang="ko-KR" dirty="0"/>
              <a:t>refresh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C423D6-DFAB-CB69-E5D2-181DE74A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40" y="3544214"/>
            <a:ext cx="2065520" cy="25975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B11ED0-F45B-ABEB-8099-BE4AA03D75B1}"/>
              </a:ext>
            </a:extLst>
          </p:cNvPr>
          <p:cNvSpPr/>
          <p:nvPr/>
        </p:nvSpPr>
        <p:spPr>
          <a:xfrm>
            <a:off x="6538969" y="5790886"/>
            <a:ext cx="2065521" cy="17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9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30A3E-C3D4-7462-1173-1A4501E54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F0D14-8812-7382-3652-0F6AEA756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frame.jpg </a:t>
            </a:r>
            <a:r>
              <a:rPr lang="ko-KR" altLang="en-US" dirty="0"/>
              <a:t>파일이 생성 되었나 확인</a:t>
            </a:r>
            <a:endParaRPr lang="en-US" altLang="ko-KR" dirty="0"/>
          </a:p>
          <a:p>
            <a:r>
              <a:rPr lang="ko-KR" altLang="en-US" dirty="0"/>
              <a:t>파일을 더블 클릭해서 </a:t>
            </a:r>
            <a:r>
              <a:rPr lang="ko-KR" altLang="en-US" dirty="0" err="1"/>
              <a:t>캡쳐된</a:t>
            </a:r>
            <a:r>
              <a:rPr lang="ko-KR" altLang="en-US" dirty="0"/>
              <a:t> 이미지가 맞는지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415689-B5D4-6FC5-49A2-CD2B5D262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925107"/>
            <a:ext cx="46863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7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3600" dirty="0"/>
              <a:t>4.</a:t>
            </a:r>
            <a:r>
              <a:rPr lang="ko-KR" altLang="en-US" sz="3600" dirty="0"/>
              <a:t>마스크 </a:t>
            </a:r>
            <a:r>
              <a:rPr lang="en-US" altLang="ko-KR" sz="3600" dirty="0"/>
              <a:t>detection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0469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1.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파이썬 파일 생성 및 호출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6510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900B-D052-E588-69EC-CBDE4AE8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yolov8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B44E7-AB95-8E1F-BFFD-9729401F9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아나콘다 </a:t>
            </a:r>
            <a:r>
              <a:rPr lang="en-US" altLang="ko-KR" dirty="0"/>
              <a:t>java_project_env01 </a:t>
            </a:r>
            <a:r>
              <a:rPr lang="ko-KR" altLang="en-US" dirty="0"/>
              <a:t>가상 환경을 활성화 </a:t>
            </a:r>
            <a:endParaRPr lang="en-US" altLang="ko-KR" dirty="0"/>
          </a:p>
          <a:p>
            <a:r>
              <a:rPr lang="en-US" altLang="ko-KR" dirty="0" err="1"/>
              <a:t>opencv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 설치</a:t>
            </a:r>
          </a:p>
          <a:p>
            <a:pPr lvl="1"/>
            <a:r>
              <a:rPr lang="en-US" altLang="ko-KR" dirty="0"/>
              <a:t>pip install </a:t>
            </a:r>
            <a:r>
              <a:rPr lang="en-US" altLang="ko-KR" dirty="0" err="1"/>
              <a:t>opencv</a:t>
            </a:r>
            <a:r>
              <a:rPr lang="en-US" altLang="ko-KR" dirty="0"/>
              <a:t>-python==4.5.5.62</a:t>
            </a:r>
          </a:p>
          <a:p>
            <a:r>
              <a:rPr lang="en-US" altLang="ko-KR" dirty="0"/>
              <a:t>yolo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pip install </a:t>
            </a:r>
            <a:r>
              <a:rPr lang="en-US" altLang="ko-KR"/>
              <a:t>ultralytics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8867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85432-BFBF-C4FC-C951-90F3CE7A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F136-826E-189C-2314-53312083F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비주얼 스튜디오 등 프로그램을 이용하여 파일의 내용 수정</a:t>
            </a:r>
            <a:endParaRPr lang="en-US" altLang="ko-KR" dirty="0"/>
          </a:p>
          <a:p>
            <a:r>
              <a:rPr lang="ko-KR" altLang="en-US" dirty="0"/>
              <a:t>파일명 </a:t>
            </a:r>
            <a:r>
              <a:rPr lang="en-US" altLang="ko-KR" dirty="0"/>
              <a:t>: yolo_python.py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5AA2B4-EE5C-DB60-8E73-E367561F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8" y="1710158"/>
            <a:ext cx="5265621" cy="51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1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C97918-67B1-C87F-1894-5AA69E80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E9A97C-A074-BEE3-4D4E-BE9C37403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1976"/>
            <a:ext cx="9144000" cy="25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50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F900B-D052-E588-69EC-CBDE4AE8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B44E7-AB95-8E1F-BFFD-9729401F9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수정된 </a:t>
            </a:r>
            <a:r>
              <a:rPr lang="en-US" altLang="ko-KR" dirty="0"/>
              <a:t>yolo_python.py, best.pt</a:t>
            </a:r>
            <a:r>
              <a:rPr lang="ko-KR" altLang="en-US" dirty="0"/>
              <a:t>를 이클립스 </a:t>
            </a:r>
            <a:r>
              <a:rPr lang="en-US" altLang="ko-KR" dirty="0" err="1"/>
              <a:t>python_file</a:t>
            </a:r>
            <a:r>
              <a:rPr lang="en-US" altLang="ko-KR" dirty="0"/>
              <a:t> </a:t>
            </a:r>
            <a:r>
              <a:rPr lang="ko-KR" altLang="en-US" dirty="0"/>
              <a:t>폴더로 복사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FD16C1-B9C4-2B05-5330-109DF68B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1536634"/>
            <a:ext cx="4829175" cy="49434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038330-965A-E107-C9C8-D1DFF7C770C4}"/>
              </a:ext>
            </a:extLst>
          </p:cNvPr>
          <p:cNvSpPr/>
          <p:nvPr/>
        </p:nvSpPr>
        <p:spPr>
          <a:xfrm>
            <a:off x="654724" y="4523533"/>
            <a:ext cx="2065521" cy="79783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891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836685"/>
            <a:ext cx="8263492" cy="5643424"/>
          </a:xfrm>
        </p:spPr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Main.java </a:t>
            </a:r>
            <a:r>
              <a:rPr lang="ko-KR" altLang="en-US" dirty="0"/>
              <a:t>실행 시 </a:t>
            </a:r>
            <a:r>
              <a:rPr lang="en-US" altLang="ko-KR" dirty="0"/>
              <a:t>1</a:t>
            </a:r>
            <a:r>
              <a:rPr lang="ko-KR" altLang="en-US" dirty="0"/>
              <a:t>초마다 </a:t>
            </a:r>
            <a:r>
              <a:rPr lang="en-US" altLang="ko-KR" dirty="0"/>
              <a:t>yolo</a:t>
            </a:r>
            <a:r>
              <a:rPr lang="ko-KR" altLang="en-US" dirty="0"/>
              <a:t>에서 </a:t>
            </a:r>
            <a:r>
              <a:rPr lang="en-US" altLang="ko-KR" dirty="0"/>
              <a:t>detect </a:t>
            </a:r>
            <a:r>
              <a:rPr lang="ko-KR" altLang="en-US" dirty="0"/>
              <a:t>한 결과가 출력 되는지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맨처음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 err="1"/>
              <a:t>초후</a:t>
            </a:r>
            <a:r>
              <a:rPr lang="ko-KR" altLang="en-US" dirty="0"/>
              <a:t> 파일 </a:t>
            </a:r>
            <a:r>
              <a:rPr lang="ko-KR" altLang="en-US" dirty="0" err="1"/>
              <a:t>저장시</a:t>
            </a:r>
            <a:r>
              <a:rPr lang="ko-KR" altLang="en-US" dirty="0"/>
              <a:t> </a:t>
            </a:r>
            <a:r>
              <a:rPr lang="en-US" altLang="ko-KR" dirty="0" err="1"/>
              <a:t>cameraImage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이라 처음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ko-KR" altLang="en-US"/>
              <a:t>에러남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1CE411-AB4D-C033-C474-8BCB19A5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15" y="3668583"/>
            <a:ext cx="9144000" cy="17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3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3600" dirty="0"/>
              <a:t>5.</a:t>
            </a:r>
            <a:r>
              <a:rPr lang="ko-KR" altLang="en-US" sz="3600" dirty="0"/>
              <a:t>파이썬 실행 결과에서</a:t>
            </a:r>
            <a:br>
              <a:rPr lang="en-US" altLang="ko-KR" sz="3600" dirty="0"/>
            </a:br>
            <a:r>
              <a:rPr lang="en-US" altLang="ko-KR" sz="3600" dirty="0"/>
              <a:t>Detect </a:t>
            </a:r>
            <a:r>
              <a:rPr lang="ko-KR" altLang="en-US" sz="3600" dirty="0"/>
              <a:t>좌표 꺼내기</a:t>
            </a:r>
          </a:p>
        </p:txBody>
      </p:sp>
    </p:spTree>
    <p:extLst>
      <p:ext uri="{BB962C8B-B14F-4D97-AF65-F5344CB8AC3E}">
        <p14:creationId xmlns:p14="http://schemas.microsoft.com/office/powerpoint/2010/main" val="386727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3FAEF-4267-D917-1392-92DB7CE0E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8C7CB-D11D-34C3-2AC4-EBAD37352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ko-KR" altLang="en-US" dirty="0" err="1"/>
              <a:t>파이썬과</a:t>
            </a:r>
            <a:r>
              <a:rPr lang="ko-KR" altLang="en-US" dirty="0"/>
              <a:t> 같이 서로 다른 프로그램 언어끼리 데이터 전송을 위한 약속 </a:t>
            </a:r>
            <a:r>
              <a:rPr lang="en-US" altLang="ko-KR" dirty="0"/>
              <a:t>JSON</a:t>
            </a:r>
          </a:p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JSON </a:t>
            </a:r>
            <a:r>
              <a:rPr lang="ko-KR" altLang="en-US" dirty="0"/>
              <a:t>형태의 데이터를 보내면 자바에서 거기 저장된 데이터들을 꺼내서 사용가능</a:t>
            </a:r>
            <a:endParaRPr lang="en-US" altLang="ko-KR" dirty="0"/>
          </a:p>
          <a:p>
            <a:r>
              <a:rPr lang="ko-KR" altLang="en-US" dirty="0"/>
              <a:t>이클립스에서 </a:t>
            </a:r>
            <a:r>
              <a:rPr lang="en-US" altLang="ko-KR" dirty="0" err="1"/>
              <a:t>json_library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https://drive.google.com/drive/folders/13yGk-4jrFj6Qo-tJeIKkmR3ajhX98VxX?usp=share_link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json_simple-1.1.1.jar</a:t>
            </a:r>
            <a:r>
              <a:rPr lang="ko-KR" altLang="en-US" dirty="0"/>
              <a:t>와 </a:t>
            </a:r>
            <a:r>
              <a:rPr lang="en-US" altLang="ko-KR" dirty="0"/>
              <a:t>json.jar</a:t>
            </a:r>
            <a:r>
              <a:rPr lang="ko-KR" altLang="en-US" dirty="0"/>
              <a:t>를 이클립스 </a:t>
            </a:r>
            <a:r>
              <a:rPr lang="en-US" altLang="ko-KR" dirty="0" err="1"/>
              <a:t>json_library</a:t>
            </a:r>
            <a:r>
              <a:rPr lang="en-US" altLang="ko-KR" dirty="0"/>
              <a:t> </a:t>
            </a:r>
            <a:r>
              <a:rPr lang="ko-KR" altLang="en-US" dirty="0"/>
              <a:t>폴더에 복사</a:t>
            </a:r>
          </a:p>
        </p:txBody>
      </p:sp>
    </p:spTree>
    <p:extLst>
      <p:ext uri="{BB962C8B-B14F-4D97-AF65-F5344CB8AC3E}">
        <p14:creationId xmlns:p14="http://schemas.microsoft.com/office/powerpoint/2010/main" val="126745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D4852-666F-5530-E57B-5ABC1C4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C4BD10-D649-069D-4898-4DEB64B2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8" y="969125"/>
            <a:ext cx="3526573" cy="544524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290330-F124-C6E1-4884-7B3A6248277A}"/>
              </a:ext>
            </a:extLst>
          </p:cNvPr>
          <p:cNvSpPr/>
          <p:nvPr/>
        </p:nvSpPr>
        <p:spPr>
          <a:xfrm>
            <a:off x="827546" y="6055167"/>
            <a:ext cx="2995564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599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19E2EA1-A178-D540-A793-D0A20457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ko-KR" altLang="en-US" dirty="0"/>
              <a:t>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192C7-26B1-9F62-6135-2A70530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899"/>
            <a:ext cx="9144000" cy="5388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4412E3-0B0F-86B7-EB3A-E7E4BBFEED76}"/>
              </a:ext>
            </a:extLst>
          </p:cNvPr>
          <p:cNvSpPr/>
          <p:nvPr/>
        </p:nvSpPr>
        <p:spPr>
          <a:xfrm>
            <a:off x="193868" y="2104039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8ED311-AA3B-B1CC-8D51-EE3BF2DD9014}"/>
              </a:ext>
            </a:extLst>
          </p:cNvPr>
          <p:cNvSpPr/>
          <p:nvPr/>
        </p:nvSpPr>
        <p:spPr>
          <a:xfrm>
            <a:off x="1806864" y="2564895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38958-C575-C36A-B961-4581582CEECA}"/>
              </a:ext>
            </a:extLst>
          </p:cNvPr>
          <p:cNvSpPr/>
          <p:nvPr/>
        </p:nvSpPr>
        <p:spPr>
          <a:xfrm>
            <a:off x="7509957" y="2104039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591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DA9ACB-D326-749A-075C-3CEA991B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2E46F-5BDE-B559-1188-C897FAA8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009506"/>
            <a:ext cx="4087121" cy="53627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D70E-DD7E-531D-2933-CF1A445B7F75}"/>
              </a:ext>
            </a:extLst>
          </p:cNvPr>
          <p:cNvSpPr/>
          <p:nvPr/>
        </p:nvSpPr>
        <p:spPr>
          <a:xfrm>
            <a:off x="1057973" y="2737716"/>
            <a:ext cx="1440175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81B4D2-8FB4-06E1-E142-6DA9BD169AE3}"/>
              </a:ext>
            </a:extLst>
          </p:cNvPr>
          <p:cNvSpPr/>
          <p:nvPr/>
        </p:nvSpPr>
        <p:spPr>
          <a:xfrm>
            <a:off x="2728576" y="5848494"/>
            <a:ext cx="1036926" cy="4032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70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FDF2C-9FFF-BD83-B707-F60F3943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E6E4D6-C40D-36A7-BDE6-9057C9513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비주얼 스튜디오 등 프로그램을 이용하여 다음과 같은 파이썬 파일 생성</a:t>
            </a:r>
            <a:endParaRPr lang="en-US" altLang="ko-KR" dirty="0"/>
          </a:p>
          <a:p>
            <a:r>
              <a:rPr lang="ko-KR" altLang="en-US" dirty="0"/>
              <a:t>파일명 </a:t>
            </a:r>
            <a:r>
              <a:rPr lang="en-US" altLang="ko-KR" dirty="0"/>
              <a:t>: yolo_python.py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8F8E1C-3783-0F05-3E14-D6BE7DDFE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7290"/>
            <a:ext cx="9144000" cy="12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4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19E2EA1-A178-D540-A793-D0A20457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ko-KR" altLang="en-US" dirty="0"/>
              <a:t>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192C7-26B1-9F62-6135-2A70530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899"/>
            <a:ext cx="9144000" cy="5388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24412E3-0B0F-86B7-EB3A-E7E4BBFEED76}"/>
              </a:ext>
            </a:extLst>
          </p:cNvPr>
          <p:cNvSpPr/>
          <p:nvPr/>
        </p:nvSpPr>
        <p:spPr>
          <a:xfrm>
            <a:off x="193868" y="2104039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8ED311-AA3B-B1CC-8D51-EE3BF2DD9014}"/>
              </a:ext>
            </a:extLst>
          </p:cNvPr>
          <p:cNvSpPr/>
          <p:nvPr/>
        </p:nvSpPr>
        <p:spPr>
          <a:xfrm>
            <a:off x="1806864" y="2564895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38958-C575-C36A-B961-4581582CEECA}"/>
              </a:ext>
            </a:extLst>
          </p:cNvPr>
          <p:cNvSpPr/>
          <p:nvPr/>
        </p:nvSpPr>
        <p:spPr>
          <a:xfrm>
            <a:off x="7509957" y="2104039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507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DA9ACB-D326-749A-075C-3CEA991B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2E46F-5BDE-B559-1188-C897FAA8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1" y="1009506"/>
            <a:ext cx="4087121" cy="53627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B9D70E-DD7E-531D-2933-CF1A445B7F75}"/>
              </a:ext>
            </a:extLst>
          </p:cNvPr>
          <p:cNvSpPr/>
          <p:nvPr/>
        </p:nvSpPr>
        <p:spPr>
          <a:xfrm>
            <a:off x="1315716" y="2996948"/>
            <a:ext cx="1440175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81B4D2-8FB4-06E1-E142-6DA9BD169AE3}"/>
              </a:ext>
            </a:extLst>
          </p:cNvPr>
          <p:cNvSpPr/>
          <p:nvPr/>
        </p:nvSpPr>
        <p:spPr>
          <a:xfrm>
            <a:off x="2728576" y="5848494"/>
            <a:ext cx="1036926" cy="4032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80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19E2EA1-A178-D540-A793-D0A20457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json</a:t>
            </a:r>
            <a:r>
              <a:rPr lang="ko-KR" altLang="en-US" dirty="0"/>
              <a:t>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5192C7-26B1-9F62-6135-2A70530EC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899"/>
            <a:ext cx="9144000" cy="53885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338958-C575-C36A-B961-4581582CEECA}"/>
              </a:ext>
            </a:extLst>
          </p:cNvPr>
          <p:cNvSpPr/>
          <p:nvPr/>
        </p:nvSpPr>
        <p:spPr>
          <a:xfrm>
            <a:off x="6645852" y="5790887"/>
            <a:ext cx="144017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0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40685-D426-AEC3-93B7-92D56A99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B0A00-B843-AF3C-4C11-E1375BEA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파이참</a:t>
            </a:r>
            <a:r>
              <a:rPr lang="ko-KR" altLang="en-US" dirty="0"/>
              <a:t> 비주얼 스튜디오 등 프로그램을 이용하여 파일의 내용 수정</a:t>
            </a:r>
            <a:endParaRPr lang="en-US" altLang="ko-KR" dirty="0"/>
          </a:p>
          <a:p>
            <a:r>
              <a:rPr lang="ko-KR" altLang="en-US" dirty="0"/>
              <a:t>파일명 </a:t>
            </a:r>
            <a:r>
              <a:rPr lang="en-US" altLang="ko-KR" dirty="0"/>
              <a:t>: yolo_python.py</a:t>
            </a:r>
            <a:endParaRPr lang="ko-KR" altLang="en-US" dirty="0"/>
          </a:p>
          <a:p>
            <a:r>
              <a:rPr lang="ko-KR" altLang="en-US" dirty="0"/>
              <a:t>자바에서 전송한 데이터를 사용하기 편하게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형태로 데이터 리턴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F626A-8B40-58E1-E9F6-54DA3B6E3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2536759"/>
            <a:ext cx="7410450" cy="3943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57B442-E67B-6284-EA9A-3585C22C9BB6}"/>
              </a:ext>
            </a:extLst>
          </p:cNvPr>
          <p:cNvSpPr/>
          <p:nvPr/>
        </p:nvSpPr>
        <p:spPr>
          <a:xfrm>
            <a:off x="481903" y="3544213"/>
            <a:ext cx="6826535" cy="3746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E1A488-5154-F17B-D348-2ED79FA7EA72}"/>
              </a:ext>
            </a:extLst>
          </p:cNvPr>
          <p:cNvSpPr txBox="1"/>
          <p:nvPr/>
        </p:nvSpPr>
        <p:spPr>
          <a:xfrm>
            <a:off x="7451745" y="3526221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99691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D37AF-351F-0F95-07BB-056DBAD7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58A84-0316-1638-A385-B1955411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373"/>
            <a:ext cx="9144000" cy="26612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D0956A-266E-4049-CDAF-5D67E87B8C0B}"/>
              </a:ext>
            </a:extLst>
          </p:cNvPr>
          <p:cNvSpPr/>
          <p:nvPr/>
        </p:nvSpPr>
        <p:spPr>
          <a:xfrm>
            <a:off x="539510" y="3659428"/>
            <a:ext cx="6826535" cy="720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4F557-3786-5DE2-B62E-2F2B91B45355}"/>
              </a:ext>
            </a:extLst>
          </p:cNvPr>
          <p:cNvSpPr txBox="1"/>
          <p:nvPr/>
        </p:nvSpPr>
        <p:spPr>
          <a:xfrm>
            <a:off x="7509352" y="3987078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895875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50174-8F45-0EDC-AF67-4AD800D7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전송한 데이터 꺼내기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9CAE1-1933-E45E-9948-9D16F8F15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전송한 </a:t>
            </a:r>
            <a:r>
              <a:rPr lang="en-US" altLang="ko-KR" dirty="0"/>
              <a:t>Detect box </a:t>
            </a:r>
            <a:r>
              <a:rPr lang="ko-KR" altLang="en-US" dirty="0"/>
              <a:t>정보를 출력</a:t>
            </a:r>
            <a:endParaRPr lang="en-US" altLang="ko-KR" dirty="0"/>
          </a:p>
          <a:p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E014D-F4AB-9FF3-D380-678E96CA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69" y="1412755"/>
            <a:ext cx="5664819" cy="52411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8A57C58-6AC5-367A-3CE3-C13614B2135C}"/>
              </a:ext>
            </a:extLst>
          </p:cNvPr>
          <p:cNvSpPr/>
          <p:nvPr/>
        </p:nvSpPr>
        <p:spPr>
          <a:xfrm>
            <a:off x="2670969" y="4874872"/>
            <a:ext cx="5837578" cy="720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D4616-2EF5-DB34-9BF8-987C80F2EE8C}"/>
              </a:ext>
            </a:extLst>
          </p:cNvPr>
          <p:cNvSpPr txBox="1"/>
          <p:nvPr/>
        </p:nvSpPr>
        <p:spPr>
          <a:xfrm>
            <a:off x="7567564" y="4355911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074095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51EB-C750-012F-C5A0-20240988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전송한 데이터 꺼내기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321AC-9107-5537-0D55-035C8698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8" y="832811"/>
            <a:ext cx="6319118" cy="59054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C33075-77DD-F3ED-051F-BA3E2173205C}"/>
              </a:ext>
            </a:extLst>
          </p:cNvPr>
          <p:cNvSpPr/>
          <p:nvPr/>
        </p:nvSpPr>
        <p:spPr>
          <a:xfrm>
            <a:off x="278947" y="4465926"/>
            <a:ext cx="5837578" cy="72028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DED99-DF78-CE37-3ECC-8C7076AA0DC7}"/>
              </a:ext>
            </a:extLst>
          </p:cNvPr>
          <p:cNvSpPr txBox="1"/>
          <p:nvPr/>
        </p:nvSpPr>
        <p:spPr>
          <a:xfrm>
            <a:off x="6375407" y="4581140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41606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0EE13-AB1C-C6F5-C1D2-A017EE19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전송한 데이터 꺼내기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53EA37-08A5-2BE8-C4AA-7685A7AD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086"/>
            <a:ext cx="9144000" cy="440982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E7B673B-4A1C-1E6A-3640-E8E72EBD922B}"/>
              </a:ext>
            </a:extLst>
          </p:cNvPr>
          <p:cNvSpPr/>
          <p:nvPr/>
        </p:nvSpPr>
        <p:spPr>
          <a:xfrm>
            <a:off x="0" y="1643183"/>
            <a:ext cx="6492302" cy="5184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6E971-912A-0E54-EE36-89DEE4C77AC2}"/>
              </a:ext>
            </a:extLst>
          </p:cNvPr>
          <p:cNvSpPr txBox="1"/>
          <p:nvPr/>
        </p:nvSpPr>
        <p:spPr>
          <a:xfrm>
            <a:off x="6703459" y="1717748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058908-02CD-EB29-D7D5-4E3E39615ADB}"/>
              </a:ext>
            </a:extLst>
          </p:cNvPr>
          <p:cNvSpPr/>
          <p:nvPr/>
        </p:nvSpPr>
        <p:spPr>
          <a:xfrm>
            <a:off x="0" y="3083358"/>
            <a:ext cx="7349790" cy="282274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A8099A-D395-06A1-BED6-80DFE5FA7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96" b="18818"/>
          <a:stretch/>
        </p:blipFill>
        <p:spPr>
          <a:xfrm>
            <a:off x="6069782" y="3429000"/>
            <a:ext cx="2822743" cy="306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803D9-CD33-0C10-13FC-513C59CC3983}"/>
              </a:ext>
            </a:extLst>
          </p:cNvPr>
          <p:cNvSpPr txBox="1"/>
          <p:nvPr/>
        </p:nvSpPr>
        <p:spPr>
          <a:xfrm>
            <a:off x="7361213" y="2775548"/>
            <a:ext cx="16225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파이썬에서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전송한 데이터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2DBC17-BC3B-C726-B278-3706C8BCF880}"/>
              </a:ext>
            </a:extLst>
          </p:cNvPr>
          <p:cNvCxnSpPr/>
          <p:nvPr/>
        </p:nvCxnSpPr>
        <p:spPr>
          <a:xfrm flipV="1">
            <a:off x="5896961" y="3735540"/>
            <a:ext cx="979319" cy="615172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48FE88-54B6-7439-5AEC-A1DD81EDD982}"/>
              </a:ext>
            </a:extLst>
          </p:cNvPr>
          <p:cNvSpPr txBox="1"/>
          <p:nvPr/>
        </p:nvSpPr>
        <p:spPr>
          <a:xfrm>
            <a:off x="7526162" y="5456369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7E2E65-F01B-CE2C-0E12-544DB1C5E8D6}"/>
              </a:ext>
            </a:extLst>
          </p:cNvPr>
          <p:cNvCxnSpPr>
            <a:cxnSpLocks/>
          </p:cNvCxnSpPr>
          <p:nvPr/>
        </p:nvCxnSpPr>
        <p:spPr>
          <a:xfrm flipV="1">
            <a:off x="5666533" y="3742661"/>
            <a:ext cx="2082224" cy="11265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2BEF078-0D00-2D00-705D-6524C7AD4F93}"/>
              </a:ext>
            </a:extLst>
          </p:cNvPr>
          <p:cNvCxnSpPr>
            <a:cxnSpLocks/>
          </p:cNvCxnSpPr>
          <p:nvPr/>
        </p:nvCxnSpPr>
        <p:spPr>
          <a:xfrm flipV="1">
            <a:off x="6016394" y="3742661"/>
            <a:ext cx="2645703" cy="166007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AE0A093A-A6BA-AEB0-386B-667E5AD73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" y="802120"/>
            <a:ext cx="9144000" cy="366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0C1523-5420-4EC2-F571-0F87B43BBBC9}"/>
              </a:ext>
            </a:extLst>
          </p:cNvPr>
          <p:cNvSpPr txBox="1"/>
          <p:nvPr/>
        </p:nvSpPr>
        <p:spPr>
          <a:xfrm>
            <a:off x="0" y="-307"/>
            <a:ext cx="16225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파이썬에서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전송한 데이터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82830F-1038-FEF9-2592-A033EA06ACC6}"/>
              </a:ext>
            </a:extLst>
          </p:cNvPr>
          <p:cNvSpPr txBox="1"/>
          <p:nvPr/>
        </p:nvSpPr>
        <p:spPr>
          <a:xfrm>
            <a:off x="712331" y="1050437"/>
            <a:ext cx="10672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arr.get</a:t>
            </a:r>
            <a:r>
              <a:rPr lang="en-US" altLang="ko-KR" b="1" dirty="0">
                <a:solidFill>
                  <a:srgbClr val="FF0000"/>
                </a:solidFill>
              </a:rPr>
              <a:t>(0)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65DB12-0E04-DCF7-78CC-D36831C82F7A}"/>
              </a:ext>
            </a:extLst>
          </p:cNvPr>
          <p:cNvSpPr txBox="1"/>
          <p:nvPr/>
        </p:nvSpPr>
        <p:spPr>
          <a:xfrm>
            <a:off x="6588245" y="1069788"/>
            <a:ext cx="10672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</a:rPr>
              <a:t>arr.get</a:t>
            </a:r>
            <a:r>
              <a:rPr lang="en-US" altLang="ko-KR" b="1" dirty="0">
                <a:solidFill>
                  <a:srgbClr val="FF0000"/>
                </a:solidFill>
              </a:rPr>
              <a:t>(1)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91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2C525-25A8-4488-BE88-69007053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전송한 데이터 꺼내기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2F9ECF-700B-DDDD-9CDA-17C46AFA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249"/>
            <a:ext cx="9144000" cy="36695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734A22-BB4E-21E8-1EF2-928ABE74659D}"/>
              </a:ext>
            </a:extLst>
          </p:cNvPr>
          <p:cNvSpPr/>
          <p:nvPr/>
        </p:nvSpPr>
        <p:spPr>
          <a:xfrm>
            <a:off x="0" y="1594249"/>
            <a:ext cx="6895551" cy="200757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272D6-479B-13B9-8159-D5496CC57E7C}"/>
              </a:ext>
            </a:extLst>
          </p:cNvPr>
          <p:cNvSpPr txBox="1"/>
          <p:nvPr/>
        </p:nvSpPr>
        <p:spPr>
          <a:xfrm>
            <a:off x="7164315" y="2598035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88E3B-A5A4-E47C-D8DE-34E2A8EC7188}"/>
              </a:ext>
            </a:extLst>
          </p:cNvPr>
          <p:cNvSpPr txBox="1"/>
          <p:nvPr/>
        </p:nvSpPr>
        <p:spPr>
          <a:xfrm>
            <a:off x="4917642" y="0"/>
            <a:ext cx="162256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파이썬에서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전송한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958567-EE06-1ECF-FC39-8D64ABBD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8" y="887417"/>
            <a:ext cx="9144000" cy="40987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BF064A8-3199-B812-7ECF-235C63A3AC27}"/>
              </a:ext>
            </a:extLst>
          </p:cNvPr>
          <p:cNvCxnSpPr>
            <a:cxnSpLocks/>
          </p:cNvCxnSpPr>
          <p:nvPr/>
        </p:nvCxnSpPr>
        <p:spPr>
          <a:xfrm flipH="1" flipV="1">
            <a:off x="5263284" y="1297295"/>
            <a:ext cx="110788" cy="70096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E5A616D-2DF1-4056-04D7-8DA906DC1BB1}"/>
              </a:ext>
            </a:extLst>
          </p:cNvPr>
          <p:cNvCxnSpPr>
            <a:cxnSpLocks/>
          </p:cNvCxnSpPr>
          <p:nvPr/>
        </p:nvCxnSpPr>
        <p:spPr>
          <a:xfrm flipV="1">
            <a:off x="6184996" y="1297295"/>
            <a:ext cx="0" cy="130074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6FFC165-1B9F-904E-1AE3-8B821E83FE3C}"/>
              </a:ext>
            </a:extLst>
          </p:cNvPr>
          <p:cNvCxnSpPr>
            <a:cxnSpLocks/>
          </p:cNvCxnSpPr>
          <p:nvPr/>
        </p:nvCxnSpPr>
        <p:spPr>
          <a:xfrm flipV="1">
            <a:off x="6588245" y="1355148"/>
            <a:ext cx="899235" cy="1612219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88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836685"/>
            <a:ext cx="8263492" cy="5643424"/>
          </a:xfrm>
        </p:spPr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Main.java </a:t>
            </a:r>
            <a:r>
              <a:rPr lang="ko-KR" altLang="en-US" dirty="0"/>
              <a:t>실행 시 </a:t>
            </a:r>
            <a:r>
              <a:rPr lang="ko-KR" altLang="en-US" dirty="0" err="1"/>
              <a:t>파이썬에서</a:t>
            </a:r>
            <a:r>
              <a:rPr lang="ko-KR" altLang="en-US" dirty="0"/>
              <a:t> 전송한 데이터에서 </a:t>
            </a:r>
            <a:r>
              <a:rPr lang="ko-KR" altLang="en-US" dirty="0" err="1"/>
              <a:t>좌표값</a:t>
            </a:r>
            <a:r>
              <a:rPr lang="ko-KR" altLang="en-US" dirty="0"/>
              <a:t> 등을 하나씩 꺼내서 출력하는지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1A61D-42BE-C24C-EBAC-70C2156E2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4" y="4117750"/>
            <a:ext cx="9144000" cy="190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9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D66CB-B742-9692-540F-D70A9499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이클립스 프로젝트로 폴더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09CC1-0053-0F59-7F37-88B4A0AE8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1036925"/>
          </a:xfrm>
        </p:spPr>
        <p:txBody>
          <a:bodyPr/>
          <a:lstStyle/>
          <a:p>
            <a:r>
              <a:rPr lang="ko-KR" altLang="en-US" dirty="0"/>
              <a:t>파이썬 파일을 저장할 폴더 생성</a:t>
            </a:r>
            <a:endParaRPr lang="en-US" altLang="ko-KR" dirty="0"/>
          </a:p>
          <a:p>
            <a:r>
              <a:rPr lang="ko-KR" altLang="en-US" dirty="0" err="1"/>
              <a:t>폴더명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python_file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A56705-921C-8D1F-6910-5583C500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54" y="1931217"/>
            <a:ext cx="3750190" cy="41166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B29668-EBF8-AF1B-08D7-6B35BA82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42" y="2102437"/>
            <a:ext cx="3917276" cy="43503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0FD0FE-81FF-CA84-7609-D2ABD05B953B}"/>
              </a:ext>
            </a:extLst>
          </p:cNvPr>
          <p:cNvSpPr/>
          <p:nvPr/>
        </p:nvSpPr>
        <p:spPr>
          <a:xfrm>
            <a:off x="193868" y="2445512"/>
            <a:ext cx="3053171" cy="2922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C7E9A7-28FD-8667-1EED-DA796FBC8752}"/>
              </a:ext>
            </a:extLst>
          </p:cNvPr>
          <p:cNvSpPr/>
          <p:nvPr/>
        </p:nvSpPr>
        <p:spPr>
          <a:xfrm>
            <a:off x="2786183" y="3685769"/>
            <a:ext cx="1361686" cy="2922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DEC201-2F90-6C90-58B0-62A269B4E05B}"/>
              </a:ext>
            </a:extLst>
          </p:cNvPr>
          <p:cNvSpPr/>
          <p:nvPr/>
        </p:nvSpPr>
        <p:spPr>
          <a:xfrm>
            <a:off x="5436105" y="5041996"/>
            <a:ext cx="1361686" cy="2922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29041A-E8BA-D051-978F-5E5001981FFC}"/>
              </a:ext>
            </a:extLst>
          </p:cNvPr>
          <p:cNvSpPr/>
          <p:nvPr/>
        </p:nvSpPr>
        <p:spPr>
          <a:xfrm>
            <a:off x="7221922" y="6085197"/>
            <a:ext cx="785616" cy="29220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481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3600" dirty="0"/>
              <a:t>6.Detect</a:t>
            </a:r>
            <a:r>
              <a:rPr lang="ko-KR" altLang="en-US" sz="3600" dirty="0"/>
              <a:t> 좌표 배열에 저장</a:t>
            </a:r>
          </a:p>
        </p:txBody>
      </p:sp>
    </p:spTree>
    <p:extLst>
      <p:ext uri="{BB962C8B-B14F-4D97-AF65-F5344CB8AC3E}">
        <p14:creationId xmlns:p14="http://schemas.microsoft.com/office/powerpoint/2010/main" val="228099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E5422-8AB1-C9FA-D823-5C39DE37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좌표 배열에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43555-D45F-0D4B-11DC-35BA151F9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Detect </a:t>
            </a:r>
            <a:r>
              <a:rPr lang="ko-KR" altLang="en-US" dirty="0"/>
              <a:t>한 좌표를 </a:t>
            </a:r>
            <a:r>
              <a:rPr lang="en-US" altLang="ko-KR" dirty="0" err="1"/>
              <a:t>ArrayList</a:t>
            </a:r>
            <a:r>
              <a:rPr lang="ko-KR" altLang="en-US" dirty="0"/>
              <a:t>에 저장 </a:t>
            </a:r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432C9-68A3-6A6F-FEED-C2E32FE9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1355148"/>
            <a:ext cx="5347476" cy="52724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F6BC22-45AA-9912-2091-972DED02D323}"/>
              </a:ext>
            </a:extLst>
          </p:cNvPr>
          <p:cNvSpPr/>
          <p:nvPr/>
        </p:nvSpPr>
        <p:spPr>
          <a:xfrm>
            <a:off x="278947" y="5116760"/>
            <a:ext cx="5837578" cy="369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C2B98-D1C4-3C76-B0DC-70BC141CAAE0}"/>
              </a:ext>
            </a:extLst>
          </p:cNvPr>
          <p:cNvSpPr txBox="1"/>
          <p:nvPr/>
        </p:nvSpPr>
        <p:spPr>
          <a:xfrm>
            <a:off x="6395071" y="5041996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241937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C36924-EB66-989D-264E-B7521D36B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좌표 배열에 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200FA-DE77-1376-8BE9-D0696657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2284"/>
            <a:ext cx="9144000" cy="37534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503E857-3CF2-6907-529D-56B75E59B287}"/>
              </a:ext>
            </a:extLst>
          </p:cNvPr>
          <p:cNvSpPr/>
          <p:nvPr/>
        </p:nvSpPr>
        <p:spPr>
          <a:xfrm>
            <a:off x="-1" y="3659428"/>
            <a:ext cx="8777311" cy="5760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CCFE07-EE45-31C1-5B86-3EC9885BA4E7}"/>
              </a:ext>
            </a:extLst>
          </p:cNvPr>
          <p:cNvSpPr txBox="1"/>
          <p:nvPr/>
        </p:nvSpPr>
        <p:spPr>
          <a:xfrm>
            <a:off x="6991494" y="3013906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080737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86EB7-98CC-A603-46EF-76CCD60A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좌표 배열에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03125E-8D56-1DFE-E636-39D0A8842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0272"/>
            <a:ext cx="9144000" cy="341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050B7F-A63D-047A-2614-0050E8FD077A}"/>
              </a:ext>
            </a:extLst>
          </p:cNvPr>
          <p:cNvSpPr/>
          <p:nvPr/>
        </p:nvSpPr>
        <p:spPr>
          <a:xfrm>
            <a:off x="-1" y="3659428"/>
            <a:ext cx="8777311" cy="5760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10822-8B96-E213-C2BE-34ABD50E3E86}"/>
              </a:ext>
            </a:extLst>
          </p:cNvPr>
          <p:cNvSpPr txBox="1"/>
          <p:nvPr/>
        </p:nvSpPr>
        <p:spPr>
          <a:xfrm>
            <a:off x="6991494" y="3013906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001873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B8D2D-E70F-1195-1938-AF9C4943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좌표 배열에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C8B5B-6E7E-D160-4631-93D5B1880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946"/>
            <a:ext cx="9144000" cy="42061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4EF74F-970D-B8ED-FCAB-11E340C4D35C}"/>
              </a:ext>
            </a:extLst>
          </p:cNvPr>
          <p:cNvSpPr/>
          <p:nvPr/>
        </p:nvSpPr>
        <p:spPr>
          <a:xfrm>
            <a:off x="136261" y="2680109"/>
            <a:ext cx="8777311" cy="12097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B441BA-6E77-627D-EEF1-4D2BB2D01A98}"/>
              </a:ext>
            </a:extLst>
          </p:cNvPr>
          <p:cNvSpPr txBox="1"/>
          <p:nvPr/>
        </p:nvSpPr>
        <p:spPr>
          <a:xfrm>
            <a:off x="7106708" y="4816780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30571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836685"/>
            <a:ext cx="8263492" cy="5643424"/>
          </a:xfrm>
        </p:spPr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Main.java </a:t>
            </a:r>
            <a:r>
              <a:rPr lang="ko-KR" altLang="en-US" dirty="0"/>
              <a:t>실행 시 </a:t>
            </a:r>
            <a:r>
              <a:rPr lang="ko-KR" altLang="en-US" dirty="0" err="1"/>
              <a:t>파이썬에서</a:t>
            </a:r>
            <a:r>
              <a:rPr lang="ko-KR" altLang="en-US" dirty="0"/>
              <a:t> 전송한 데이터에서 </a:t>
            </a:r>
            <a:r>
              <a:rPr lang="ko-KR" altLang="en-US" dirty="0" err="1"/>
              <a:t>좌표값들이</a:t>
            </a:r>
            <a:r>
              <a:rPr lang="ko-KR" altLang="en-US" dirty="0"/>
              <a:t> </a:t>
            </a:r>
            <a:r>
              <a:rPr lang="en-US" altLang="ko-KR" dirty="0" err="1"/>
              <a:t>detectResult</a:t>
            </a:r>
            <a:r>
              <a:rPr lang="ko-KR" altLang="en-US" dirty="0"/>
              <a:t>배열안에 저장되었나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C7B960-E854-1AF7-6853-66CEE2E9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" y="3827901"/>
            <a:ext cx="9144000" cy="1977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26609-5567-F923-8B32-F68A7F15B490}"/>
              </a:ext>
            </a:extLst>
          </p:cNvPr>
          <p:cNvSpPr txBox="1"/>
          <p:nvPr/>
        </p:nvSpPr>
        <p:spPr>
          <a:xfrm>
            <a:off x="2786183" y="5427648"/>
            <a:ext cx="465704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배열이기 때문에 그 안에 내용은 보이지 않음</a:t>
            </a:r>
          </a:p>
        </p:txBody>
      </p:sp>
    </p:spTree>
    <p:extLst>
      <p:ext uri="{BB962C8B-B14F-4D97-AF65-F5344CB8AC3E}">
        <p14:creationId xmlns:p14="http://schemas.microsoft.com/office/powerpoint/2010/main" val="2547087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lang="en-US" altLang="ko-KR" sz="3600" dirty="0"/>
              <a:t>7.Detect</a:t>
            </a:r>
            <a:r>
              <a:rPr lang="ko-KR" altLang="en-US" sz="3600" dirty="0"/>
              <a:t> 좌표 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3761042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4A8CC-427E-B980-FF0D-3B043B40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정보 화면에 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8531A-F2B8-4B26-AC5C-87C5D5323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detectResult</a:t>
            </a:r>
            <a:r>
              <a:rPr lang="ko-KR" altLang="en-US" dirty="0"/>
              <a:t>에 저장된 좌표들을 꺼내서 카메라 이미지에 사각형을 그림</a:t>
            </a:r>
          </a:p>
        </p:txBody>
      </p:sp>
    </p:spTree>
    <p:extLst>
      <p:ext uri="{BB962C8B-B14F-4D97-AF65-F5344CB8AC3E}">
        <p14:creationId xmlns:p14="http://schemas.microsoft.com/office/powerpoint/2010/main" val="3604639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70F84-E597-A630-1836-431E2773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정보 화면에 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03CE0-6DC1-9072-802C-E0CA529C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Detect </a:t>
            </a:r>
            <a:r>
              <a:rPr lang="ko-KR" altLang="en-US" dirty="0"/>
              <a:t>한 정보를 화면에 표시</a:t>
            </a:r>
            <a:endParaRPr lang="en-US" altLang="ko-KR" dirty="0"/>
          </a:p>
          <a:p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B75B9-76E2-B5C8-049B-B74C0FE8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" y="1986519"/>
            <a:ext cx="9144000" cy="446610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33A870-604E-AE8F-C056-E2F0883454A4}"/>
              </a:ext>
            </a:extLst>
          </p:cNvPr>
          <p:cNvSpPr/>
          <p:nvPr/>
        </p:nvSpPr>
        <p:spPr>
          <a:xfrm>
            <a:off x="-1" y="3429000"/>
            <a:ext cx="8777311" cy="11521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C2B3D-13AB-6606-AC95-4BADC2326AEF}"/>
              </a:ext>
            </a:extLst>
          </p:cNvPr>
          <p:cNvSpPr txBox="1"/>
          <p:nvPr/>
        </p:nvSpPr>
        <p:spPr>
          <a:xfrm>
            <a:off x="6991494" y="3013906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010661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4F59203-071C-B341-C8DA-182EEA1A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93BE06-86AA-4029-0AD1-021A099A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657"/>
            <a:ext cx="9144000" cy="49126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38DBA1-0519-9F91-E3F8-9F99722415FF}"/>
              </a:ext>
            </a:extLst>
          </p:cNvPr>
          <p:cNvSpPr/>
          <p:nvPr/>
        </p:nvSpPr>
        <p:spPr>
          <a:xfrm>
            <a:off x="-1" y="3774642"/>
            <a:ext cx="8777311" cy="230427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A74EE-7E69-68D2-ED2A-43516BF53416}"/>
              </a:ext>
            </a:extLst>
          </p:cNvPr>
          <p:cNvSpPr txBox="1"/>
          <p:nvPr/>
        </p:nvSpPr>
        <p:spPr>
          <a:xfrm>
            <a:off x="7509957" y="3211732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778723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8D379-6D52-C9F7-4EAF-D2BE97F67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파일 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A1D06-9252-E420-A558-16E4AD88F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앞에서 구현한 </a:t>
            </a:r>
            <a:r>
              <a:rPr lang="en-US" altLang="ko-KR" dirty="0"/>
              <a:t>yolo_python.py </a:t>
            </a:r>
            <a:r>
              <a:rPr lang="ko-KR" altLang="en-US" dirty="0"/>
              <a:t>를 </a:t>
            </a:r>
            <a:r>
              <a:rPr lang="en-US" altLang="ko-KR" dirty="0" err="1"/>
              <a:t>python_file</a:t>
            </a:r>
            <a:r>
              <a:rPr lang="en-US" altLang="ko-KR" dirty="0"/>
              <a:t> </a:t>
            </a:r>
            <a:r>
              <a:rPr lang="ko-KR" altLang="en-US" dirty="0"/>
              <a:t>폴더로 복사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843B9C-AB82-4948-3B2D-E545C24F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1772676"/>
            <a:ext cx="5257800" cy="3829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3569CF8-B723-38CA-7459-438AA1420B7A}"/>
              </a:ext>
            </a:extLst>
          </p:cNvPr>
          <p:cNvSpPr/>
          <p:nvPr/>
        </p:nvSpPr>
        <p:spPr>
          <a:xfrm>
            <a:off x="942759" y="4120284"/>
            <a:ext cx="1612996" cy="3456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831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A0D68-5B93-43EA-14F7-DD82F56E0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55E654-6066-C62C-2CC9-448B54023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3234"/>
            <a:ext cx="9144000" cy="33715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18D9E2-45C6-B515-AF9E-BCFAB31603FC}"/>
              </a:ext>
            </a:extLst>
          </p:cNvPr>
          <p:cNvSpPr/>
          <p:nvPr/>
        </p:nvSpPr>
        <p:spPr>
          <a:xfrm>
            <a:off x="-3206" y="1412755"/>
            <a:ext cx="8777311" cy="32259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1F3EF5-6D41-6426-21AC-51478DDD9421}"/>
              </a:ext>
            </a:extLst>
          </p:cNvPr>
          <p:cNvSpPr txBox="1"/>
          <p:nvPr/>
        </p:nvSpPr>
        <p:spPr>
          <a:xfrm>
            <a:off x="7509957" y="3211732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663266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9" y="836685"/>
            <a:ext cx="8263492" cy="5643424"/>
          </a:xfrm>
        </p:spPr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Main.java </a:t>
            </a:r>
            <a:r>
              <a:rPr lang="ko-KR" altLang="en-US" dirty="0"/>
              <a:t>실행 시 마스크가 표시되는지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26609-5567-F923-8B32-F68A7F15B490}"/>
              </a:ext>
            </a:extLst>
          </p:cNvPr>
          <p:cNvSpPr txBox="1"/>
          <p:nvPr/>
        </p:nvSpPr>
        <p:spPr>
          <a:xfrm>
            <a:off x="712331" y="5717222"/>
            <a:ext cx="4886274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rgbClr val="FF0000"/>
                </a:solidFill>
              </a:rPr>
              <a:t>학습시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epoch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100</a:t>
            </a:r>
            <a:r>
              <a:rPr lang="ko-KR" altLang="en-US" b="1" dirty="0">
                <a:solidFill>
                  <a:srgbClr val="FF0000"/>
                </a:solidFill>
              </a:rPr>
              <a:t>번해서 무조건 </a:t>
            </a:r>
            <a:r>
              <a:rPr lang="en-US" altLang="ko-KR" b="1" dirty="0">
                <a:solidFill>
                  <a:srgbClr val="FF0000"/>
                </a:solidFill>
              </a:rPr>
              <a:t>mask</a:t>
            </a:r>
            <a:r>
              <a:rPr lang="ko-KR" altLang="en-US" b="1" dirty="0">
                <a:solidFill>
                  <a:srgbClr val="FF0000"/>
                </a:solidFill>
              </a:rPr>
              <a:t>만 나옴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YOLO </a:t>
            </a:r>
            <a:r>
              <a:rPr lang="ko-KR" altLang="en-US" b="1" dirty="0" err="1">
                <a:solidFill>
                  <a:srgbClr val="FF0000"/>
                </a:solidFill>
              </a:rPr>
              <a:t>학습시</a:t>
            </a:r>
            <a:r>
              <a:rPr lang="ko-KR" altLang="en-US" b="1" dirty="0">
                <a:solidFill>
                  <a:srgbClr val="FF0000"/>
                </a:solidFill>
              </a:rPr>
              <a:t> 클래스개수</a:t>
            </a:r>
            <a:r>
              <a:rPr lang="en-US" altLang="ko-KR" b="1" dirty="0">
                <a:solidFill>
                  <a:srgbClr val="FF0000"/>
                </a:solidFill>
              </a:rPr>
              <a:t>*2000 </a:t>
            </a:r>
            <a:r>
              <a:rPr lang="ko-KR" altLang="en-US" b="1" dirty="0">
                <a:solidFill>
                  <a:srgbClr val="FF0000"/>
                </a:solidFill>
              </a:rPr>
              <a:t>번 정도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8D85C5-4F9F-312C-B287-44416B213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63" y="3282094"/>
            <a:ext cx="3070541" cy="23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5DC68-5AC8-DFB2-8A4B-83B743FE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아나콘다 가상환경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BED64-A6EA-0084-F55F-756568D06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아나콘다 가상환경 생성</a:t>
            </a:r>
            <a:endParaRPr lang="en-US" altLang="ko-KR" dirty="0"/>
          </a:p>
          <a:p>
            <a:pPr lvl="1"/>
            <a:r>
              <a:rPr lang="ko-KR" altLang="en-US" dirty="0"/>
              <a:t>가상 환경 이름 </a:t>
            </a:r>
            <a:r>
              <a:rPr lang="en-US" altLang="ko-KR" dirty="0"/>
              <a:t>: java_project_env01</a:t>
            </a:r>
          </a:p>
          <a:p>
            <a:pPr lvl="1"/>
            <a:r>
              <a:rPr lang="ko-KR" altLang="en-US" dirty="0"/>
              <a:t>파이썬 버전 </a:t>
            </a:r>
            <a:r>
              <a:rPr lang="en-US" altLang="ko-KR" dirty="0"/>
              <a:t>: 3.8</a:t>
            </a:r>
          </a:p>
          <a:p>
            <a:r>
              <a:rPr lang="ko-KR" altLang="en-US" dirty="0"/>
              <a:t>가상 환경생성 후 윈도우 탐색기에서 가상 환경의 파이썬 파일의 위치를 메모장에 적어 </a:t>
            </a:r>
            <a:r>
              <a:rPr lang="ko-KR" altLang="en-US" dirty="0" err="1"/>
              <a:t>놓을것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FB2E03-FBF1-4FF6-DB79-2685F4AC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00" y="2737716"/>
            <a:ext cx="8506878" cy="30766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CEBE-37EC-6C7D-E437-F1364BB302EF}"/>
              </a:ext>
            </a:extLst>
          </p:cNvPr>
          <p:cNvSpPr/>
          <p:nvPr/>
        </p:nvSpPr>
        <p:spPr>
          <a:xfrm>
            <a:off x="1403615" y="3140965"/>
            <a:ext cx="3917276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1DFF5-68C8-550A-B4E1-A8F9A0F86B9B}"/>
              </a:ext>
            </a:extLst>
          </p:cNvPr>
          <p:cNvSpPr/>
          <p:nvPr/>
        </p:nvSpPr>
        <p:spPr>
          <a:xfrm>
            <a:off x="1776697" y="4523533"/>
            <a:ext cx="951879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6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E495F-1723-4ED0-90E6-25AD9B17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자바에서 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AD9B7-8C13-17A8-4FA3-A625D0E1C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yolo_python.py </a:t>
            </a:r>
            <a:r>
              <a:rPr lang="ko-KR" altLang="en-US" dirty="0"/>
              <a:t>를 실행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3E941C-1ABF-F504-76CC-0E41E51F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9" y="1585576"/>
            <a:ext cx="6876280" cy="50850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B9CE97F-4AB1-9F7A-99FC-AF2227A162C1}"/>
              </a:ext>
            </a:extLst>
          </p:cNvPr>
          <p:cNvSpPr/>
          <p:nvPr/>
        </p:nvSpPr>
        <p:spPr>
          <a:xfrm>
            <a:off x="424296" y="4523533"/>
            <a:ext cx="2304280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27865-FDA0-FB1F-3E14-300790186624}"/>
              </a:ext>
            </a:extLst>
          </p:cNvPr>
          <p:cNvSpPr txBox="1"/>
          <p:nvPr/>
        </p:nvSpPr>
        <p:spPr>
          <a:xfrm>
            <a:off x="3477467" y="4527431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32388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91F2E-7832-C014-6D19-BED88017F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자바에서 파이썬 파일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CA4AA-5C1E-A953-1D3C-73C9D35D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292"/>
            <a:ext cx="8604490" cy="52731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87D1BC-26AF-A2BC-ABFE-EAFEC9473A8B}"/>
              </a:ext>
            </a:extLst>
          </p:cNvPr>
          <p:cNvSpPr/>
          <p:nvPr/>
        </p:nvSpPr>
        <p:spPr>
          <a:xfrm>
            <a:off x="78654" y="1585576"/>
            <a:ext cx="8525836" cy="403249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C9662-11F6-EB24-FF19-8A8D7834C1BB}"/>
              </a:ext>
            </a:extLst>
          </p:cNvPr>
          <p:cNvSpPr txBox="1"/>
          <p:nvPr/>
        </p:nvSpPr>
        <p:spPr>
          <a:xfrm>
            <a:off x="7164315" y="5099603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07440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Main.java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ko-KR" altLang="en-US" dirty="0"/>
              <a:t>기존에 실행 중인 자바 프로그램이</a:t>
            </a:r>
            <a:br>
              <a:rPr lang="en-US" altLang="ko-KR" dirty="0"/>
            </a:br>
            <a:r>
              <a:rPr lang="ko-KR" altLang="en-US" dirty="0"/>
              <a:t>있다면 종료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lvl="1"/>
            <a:r>
              <a:rPr lang="ko-KR" altLang="en-US" dirty="0" err="1"/>
              <a:t>실행시</a:t>
            </a:r>
            <a:r>
              <a:rPr lang="ko-KR" altLang="en-US" dirty="0"/>
              <a:t> 콘솔창에 다음과 같이 파이썬 프로그램의 실행 결과 출력되는지 확인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8D89A4-9B11-AF5A-A1D2-0E6A7FEA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90" y="3745822"/>
            <a:ext cx="8115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229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w="med" len="med"/>
          <a:tailEnd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</TotalTime>
  <Words>750</Words>
  <Application>Microsoft Office PowerPoint</Application>
  <PresentationFormat>화면 슬라이드 쇼(4:3)</PresentationFormat>
  <Paragraphs>161</Paragraphs>
  <Slides>51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KoPub돋움체_Pro Bold</vt:lpstr>
      <vt:lpstr>Calibri</vt:lpstr>
      <vt:lpstr>NanumSquare</vt:lpstr>
      <vt:lpstr>Arial</vt:lpstr>
      <vt:lpstr>나눔고딕</vt:lpstr>
      <vt:lpstr>KoPub돋움체_Pro Light</vt:lpstr>
      <vt:lpstr>1_Office Theme</vt:lpstr>
      <vt:lpstr>PowerPoint 프레젠테이션</vt:lpstr>
      <vt:lpstr>PowerPoint 프레젠테이션</vt:lpstr>
      <vt:lpstr>파이썬 파일 생성</vt:lpstr>
      <vt:lpstr>파이썬 파일 이클립스 프로젝트로 폴더 생성</vt:lpstr>
      <vt:lpstr>파이썬 파일 복사</vt:lpstr>
      <vt:lpstr>아나콘다 가상환경 생성</vt:lpstr>
      <vt:lpstr>자바에서 파이썬 파일 실행</vt:lpstr>
      <vt:lpstr>자바에서 파이썬 파일 실행</vt:lpstr>
      <vt:lpstr>실행</vt:lpstr>
      <vt:lpstr>PowerPoint 프레젠테이션</vt:lpstr>
      <vt:lpstr>1초마다 파이썬 파일 호출</vt:lpstr>
      <vt:lpstr>1초마다 파이썬 파일 호출</vt:lpstr>
      <vt:lpstr>1초마다 파이썬 파일 호출</vt:lpstr>
      <vt:lpstr>실행</vt:lpstr>
      <vt:lpstr>PowerPoint 프레젠테이션</vt:lpstr>
      <vt:lpstr>1초마다 카메라 이미지 파일 저장</vt:lpstr>
      <vt:lpstr>실행</vt:lpstr>
      <vt:lpstr>실행</vt:lpstr>
      <vt:lpstr>PowerPoint 프레젠테이션</vt:lpstr>
      <vt:lpstr>yolov8 설치</vt:lpstr>
      <vt:lpstr>파이썬 파일 수정</vt:lpstr>
      <vt:lpstr>파이썬 파일 수정</vt:lpstr>
      <vt:lpstr>자바와 연동</vt:lpstr>
      <vt:lpstr>실행</vt:lpstr>
      <vt:lpstr>PowerPoint 프레젠테이션</vt:lpstr>
      <vt:lpstr>JSON</vt:lpstr>
      <vt:lpstr>json 설정</vt:lpstr>
      <vt:lpstr>json 설정</vt:lpstr>
      <vt:lpstr>json 설정</vt:lpstr>
      <vt:lpstr>json 설정</vt:lpstr>
      <vt:lpstr>json 설정</vt:lpstr>
      <vt:lpstr>json 설정</vt:lpstr>
      <vt:lpstr>파이썬 파일 수정</vt:lpstr>
      <vt:lpstr>파이썬 파일 수정</vt:lpstr>
      <vt:lpstr>파이썬에서 전송한 데이터 꺼내기</vt:lpstr>
      <vt:lpstr>파이썬에서 전송한 데이터 꺼내기</vt:lpstr>
      <vt:lpstr>파이썬에서 전송한 데이터 꺼내기</vt:lpstr>
      <vt:lpstr>파이썬에서 전송한 데이터 꺼내기</vt:lpstr>
      <vt:lpstr>실행</vt:lpstr>
      <vt:lpstr>PowerPoint 프레젠테이션</vt:lpstr>
      <vt:lpstr>Detect 좌표 배열에 저장</vt:lpstr>
      <vt:lpstr>Detect 좌표 배열에 저장</vt:lpstr>
      <vt:lpstr>Detect 좌표 배열에 저장</vt:lpstr>
      <vt:lpstr>Detect 좌표 배열에 저장</vt:lpstr>
      <vt:lpstr>실행</vt:lpstr>
      <vt:lpstr>PowerPoint 프레젠테이션</vt:lpstr>
      <vt:lpstr>Detect 정보 화면에 표시</vt:lpstr>
      <vt:lpstr>Detect 정보 화면에 표시</vt:lpstr>
      <vt:lpstr>PowerPoint 프레젠테이션</vt:lpstr>
      <vt:lpstr>PowerPoint 프레젠테이션</vt:lpstr>
      <vt:lpstr>실행</vt:lpstr>
    </vt:vector>
  </TitlesOfParts>
  <Manager/>
  <Company>The National Academies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9100</cp:lastModifiedBy>
  <cp:revision>1947</cp:revision>
  <dcterms:created xsi:type="dcterms:W3CDTF">2013-04-05T19:58:06Z</dcterms:created>
  <dcterms:modified xsi:type="dcterms:W3CDTF">2023-04-11T05:16:42Z</dcterms:modified>
  <cp:version/>
</cp:coreProperties>
</file>